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1"/>
  </p:notesMasterIdLst>
  <p:sldIdLst>
    <p:sldId id="256" r:id="rId2"/>
    <p:sldId id="267" r:id="rId3"/>
    <p:sldId id="257" r:id="rId4"/>
    <p:sldId id="258" r:id="rId5"/>
    <p:sldId id="259" r:id="rId6"/>
    <p:sldId id="260" r:id="rId7"/>
    <p:sldId id="264" r:id="rId8"/>
    <p:sldId id="270" r:id="rId9"/>
    <p:sldId id="263" r:id="rId10"/>
    <p:sldId id="274" r:id="rId11"/>
    <p:sldId id="268" r:id="rId12"/>
    <p:sldId id="271" r:id="rId13"/>
    <p:sldId id="277" r:id="rId14"/>
    <p:sldId id="272" r:id="rId15"/>
    <p:sldId id="273" r:id="rId16"/>
    <p:sldId id="275" r:id="rId17"/>
    <p:sldId id="276" r:id="rId18"/>
    <p:sldId id="265" r:id="rId19"/>
    <p:sldId id="266"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8 days: 4/20 – 4/28</a:t>
            </a:r>
            <a:endParaRPr lang="en-US" sz="2400" dirty="0" smtClean="0">
              <a:latin typeface="Segoe Light"/>
              <a:cs typeface="Segoe Light"/>
            </a:endParaRPr>
          </a:p>
          <a:p>
            <a:r>
              <a:rPr lang="en-US" sz="2400" dirty="0" smtClean="0">
                <a:latin typeface="Segoe Light"/>
                <a:cs typeface="Segoe Light"/>
              </a:rPr>
              <a:t>929,677 </a:t>
            </a:r>
            <a:r>
              <a:rPr lang="en-US" sz="2400" dirty="0">
                <a:latin typeface="Segoe Light"/>
                <a:cs typeface="Segoe Light"/>
              </a:rPr>
              <a:t>s</a:t>
            </a:r>
            <a:r>
              <a:rPr lang="en-US" sz="2400" dirty="0" smtClean="0">
                <a:latin typeface="Segoe Light"/>
                <a:cs typeface="Segoe Light"/>
              </a:rPr>
              <a:t>uccessful measurements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Measurement Statistics</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6" name="Picture 5"/>
          <p:cNvPicPr>
            <a:picLocks noChangeAspect="1"/>
          </p:cNvPicPr>
          <p:nvPr/>
        </p:nvPicPr>
        <p:blipFill>
          <a:blip r:embed="rId3"/>
          <a:stretch>
            <a:fillRect/>
          </a:stretch>
        </p:blipFill>
        <p:spPr>
          <a:xfrm>
            <a:off x="0" y="1721554"/>
            <a:ext cx="9144000" cy="3791057"/>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
        <p:nvSpPr>
          <p:cNvPr id="3" name="TextBox 2"/>
          <p:cNvSpPr txBox="1"/>
          <p:nvPr/>
        </p:nvSpPr>
        <p:spPr>
          <a:xfrm>
            <a:off x="0" y="6124220"/>
            <a:ext cx="9144000" cy="369332"/>
          </a:xfrm>
          <a:prstGeom prst="rect">
            <a:avLst/>
          </a:prstGeom>
          <a:noFill/>
        </p:spPr>
        <p:txBody>
          <a:bodyPr wrap="square" rtlCol="0">
            <a:spAutoFit/>
          </a:bodyPr>
          <a:lstStyle/>
          <a:p>
            <a:pPr algn="ctr"/>
            <a:r>
              <a:rPr lang="en-US" dirty="0" smtClean="0">
                <a:latin typeface="Segoe Light"/>
                <a:cs typeface="Segoe Light"/>
              </a:rPr>
              <a:t>Fit lines, and a*</a:t>
            </a:r>
            <a:r>
              <a:rPr lang="en-US" dirty="0" err="1" smtClean="0">
                <a:latin typeface="Segoe Light"/>
                <a:cs typeface="Segoe Light"/>
              </a:rPr>
              <a:t>x+b</a:t>
            </a:r>
            <a:r>
              <a:rPr lang="en-US" dirty="0" smtClean="0">
                <a:latin typeface="Segoe Light"/>
                <a:cs typeface="Segoe Light"/>
              </a:rPr>
              <a:t>, </a:t>
            </a:r>
            <a:r>
              <a:rPr lang="en-US" dirty="0" smtClean="0">
                <a:solidFill>
                  <a:srgbClr val="FF0000"/>
                </a:solidFill>
                <a:latin typeface="Segoe Light"/>
                <a:cs typeface="Segoe Light"/>
              </a:rPr>
              <a:t>r stats</a:t>
            </a:r>
            <a:endParaRPr lang="en-US" dirty="0">
              <a:solidFill>
                <a:srgbClr val="FF0000"/>
              </a:solidFill>
              <a:latin typeface="Segoe Light"/>
              <a:cs typeface="Segoe Light"/>
            </a:endParaRPr>
          </a:p>
        </p:txBody>
      </p:sp>
      <p:pic>
        <p:nvPicPr>
          <p:cNvPr id="2" name="Picture 1"/>
          <p:cNvPicPr>
            <a:picLocks noChangeAspect="1"/>
          </p:cNvPicPr>
          <p:nvPr/>
        </p:nvPicPr>
        <p:blipFill>
          <a:blip r:embed="rId3"/>
          <a:stretch>
            <a:fillRect/>
          </a:stretch>
        </p:blipFill>
        <p:spPr>
          <a:xfrm>
            <a:off x="1439335" y="1061176"/>
            <a:ext cx="6416434" cy="4922411"/>
          </a:xfrm>
          <a:prstGeom prst="rect">
            <a:avLst/>
          </a:prstGeom>
        </p:spPr>
      </p:pic>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3" name="Picture 2"/>
          <p:cNvPicPr>
            <a:picLocks noChangeAspect="1"/>
          </p:cNvPicPr>
          <p:nvPr/>
        </p:nvPicPr>
        <p:blipFill>
          <a:blip r:embed="rId3"/>
          <a:stretch>
            <a:fillRect/>
          </a:stretch>
        </p:blipFill>
        <p:spPr>
          <a:xfrm>
            <a:off x="0" y="1745542"/>
            <a:ext cx="9144000" cy="397233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DNS Forwarders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6956777" y="1622778"/>
            <a:ext cx="1334911" cy="71966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Data Center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sz="2000" dirty="0" smtClean="0">
                <a:latin typeface="Segoe Light"/>
                <a:cs typeface="Segoe Light"/>
              </a:rPr>
              <a:t>Insert graph for random query</a:t>
            </a:r>
          </a:p>
          <a:p>
            <a:r>
              <a:rPr lang="en-US" sz="2000" dirty="0" smtClean="0">
                <a:latin typeface="Segoe Light"/>
                <a:cs typeface="Segoe Light"/>
              </a:rPr>
              <a:t>Hot trends</a:t>
            </a:r>
          </a:p>
          <a:p>
            <a:r>
              <a:rPr lang="en-US" sz="2000" dirty="0" smtClean="0">
                <a:latin typeface="Segoe Light"/>
                <a:cs typeface="Segoe Light"/>
              </a:rPr>
              <a:t>And ping</a:t>
            </a:r>
          </a:p>
          <a:p>
            <a:endParaRPr lang="en-US" sz="2000" dirty="0">
              <a:latin typeface="Segoe Light"/>
              <a:cs typeface="Segoe Light"/>
            </a:endParaRPr>
          </a:p>
          <a:p>
            <a:r>
              <a:rPr lang="en-US" sz="2000" dirty="0" smtClean="0">
                <a:latin typeface="Segoe Light"/>
                <a:cs typeface="Segoe Light"/>
              </a:rPr>
              <a:t>Also statistics of measurement</a:t>
            </a:r>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Query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1249</TotalTime>
  <Words>1312</Words>
  <Application>Microsoft Macintosh PowerPoint</Application>
  <PresentationFormat>On-screen Show (4:3)</PresentationFormat>
  <Paragraphs>189</Paragraphs>
  <Slides>19</Slides>
  <Notes>18</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Black</vt:lpstr>
      <vt:lpstr>An Internet Latency Measurement Study</vt:lpstr>
      <vt:lpstr>Template</vt:lpstr>
      <vt:lpstr>Problem</vt:lpstr>
      <vt:lpstr>Motivation</vt:lpstr>
      <vt:lpstr>Prior Work</vt:lpstr>
      <vt:lpstr>Approach</vt:lpstr>
      <vt:lpstr>Turbo King - Setup</vt:lpstr>
      <vt:lpstr>Turbo King – Open Resolvers</vt:lpstr>
      <vt:lpstr>Turbo King  (Modified)</vt:lpstr>
      <vt:lpstr>Turbo King – Planet Lab Nodes</vt:lpstr>
      <vt:lpstr>Turbo King – Measurement Statistics</vt:lpstr>
      <vt:lpstr>Turbo King – Latency vs. Distance</vt:lpstr>
      <vt:lpstr>Turbo King – Latency vs. Distance</vt:lpstr>
      <vt:lpstr>Turbo King – Distribution of Distances</vt:lpstr>
      <vt:lpstr>Turbo King – Analysis</vt:lpstr>
      <vt:lpstr>Turbo King – DNS Forwarders</vt:lpstr>
      <vt:lpstr>Data Center (Ben)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251</cp:revision>
  <dcterms:created xsi:type="dcterms:W3CDTF">2013-03-21T16:35:56Z</dcterms:created>
  <dcterms:modified xsi:type="dcterms:W3CDTF">2013-04-29T07:10:37Z</dcterms:modified>
</cp:coreProperties>
</file>